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skQ0Y/tebfNyVXGJDH8mjPK0K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1" name="Google Shape;81;p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98285a05a_0_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898285a05a_0_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Google Shape;89;g898285a05a_0_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98285a05a_0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898285a05a_0_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7" name="Google Shape;97;g898285a05a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98285a05a_0_1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898285a05a_0_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Google Shape;105;g898285a05a_0_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98285a05a_1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898285a05a_1_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Google Shape;113;g898285a05a_1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36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3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3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7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37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3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3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3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0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0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3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1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31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31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31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31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3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3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3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3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3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3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3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3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34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34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3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3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3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35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35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3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3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3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/>
          <p:nvPr/>
        </p:nvSpPr>
        <p:spPr>
          <a:xfrm>
            <a:off x="0" y="6652278"/>
            <a:ext cx="9144000" cy="112113"/>
          </a:xfrm>
          <a:prstGeom prst="rect">
            <a:avLst/>
          </a:prstGeom>
          <a:solidFill>
            <a:srgbClr val="15BC8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26"/>
          <p:cNvSpPr/>
          <p:nvPr/>
        </p:nvSpPr>
        <p:spPr>
          <a:xfrm>
            <a:off x="0" y="6755950"/>
            <a:ext cx="9144000" cy="111600"/>
          </a:xfrm>
          <a:prstGeom prst="rect">
            <a:avLst/>
          </a:prstGeom>
          <a:solidFill>
            <a:srgbClr val="017F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8;p2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hyperlink" Target="https://twitter.com/sfchronicle/status/1267097267950903305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hyperlink" Target="https://nationalpost.com/news/fires-burn-near-white-house-in-violent-u-s-protests-2#Echobox=1591016401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s://slate.com/news-and-politics/2020/05/george-floyd-protests-police-violence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s://www.pressreader.com/usa/chicago-tribune-sunday/20200531/282398401632734" TargetMode="External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hyperlink" Target="https://www.theglobeandmail.com/world/us-politics/article-record-number-of-curfews-national-guard-called-in-as-violence-grow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/>
          <p:nvPr/>
        </p:nvSpPr>
        <p:spPr>
          <a:xfrm>
            <a:off x="817418" y="2330380"/>
            <a:ext cx="7523018" cy="1985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Framing the Protests:</a:t>
            </a:r>
            <a:endParaRPr b="1" sz="4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Headline Examples</a:t>
            </a:r>
            <a:endParaRPr b="1" sz="4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Documents and Settings\DE SYSTEMS\Desktop\ON 2013\PPT\CIVIX PPT backgrounds\CIVIX_pp_slides-02.png" id="83" name="Google Shape;83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238" y="758900"/>
            <a:ext cx="8271524" cy="353472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5"/>
          <p:cNvSpPr txBox="1"/>
          <p:nvPr/>
        </p:nvSpPr>
        <p:spPr>
          <a:xfrm>
            <a:off x="436200" y="4408950"/>
            <a:ext cx="8271600" cy="7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rgbClr val="FFFFFF"/>
                </a:solidFill>
              </a:rPr>
              <a:t>San Francisco Chronicle, May 31, 2020</a:t>
            </a:r>
            <a:endParaRPr b="1" sz="19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rgbClr val="FFFFFF"/>
                </a:solidFill>
                <a:hlinkClick r:id="rId5"/>
              </a:rPr>
              <a:t>https://twitter.com/sfchronicle/status/1267097267950903305</a:t>
            </a:r>
            <a:endParaRPr b="1"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Documents and Settings\DE SYSTEMS\Desktop\ON 2013\PPT\CIVIX PPT backgrounds\CIVIX_pp_slides-02.png" id="91" name="Google Shape;91;g898285a05a_0_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46225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898285a05a_0_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0750" y="1126851"/>
            <a:ext cx="7882502" cy="24661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898285a05a_0_4"/>
          <p:cNvSpPr txBox="1"/>
          <p:nvPr/>
        </p:nvSpPr>
        <p:spPr>
          <a:xfrm>
            <a:off x="1831650" y="4008000"/>
            <a:ext cx="5480700" cy="6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The National Post, June 1 2020</a:t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u="sng">
                <a:solidFill>
                  <a:srgbClr val="FFFFFF"/>
                </a:solidFill>
                <a:hlinkClick r:id="rId5"/>
              </a:rPr>
              <a:t>https://nationalpost.com/news/fires-burn-near-white-house-in-violent-u-s-protests-2#Echobox=1591016401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Documents and Settings\DE SYSTEMS\Desktop\ON 2013\PPT\CIVIX PPT backgrounds\CIVIX_pp_slides-02.png" id="99" name="Google Shape;99;g898285a05a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898285a05a_0_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513" y="1715449"/>
            <a:ext cx="7788976" cy="224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898285a05a_0_10"/>
          <p:cNvSpPr txBox="1"/>
          <p:nvPr/>
        </p:nvSpPr>
        <p:spPr>
          <a:xfrm>
            <a:off x="1113750" y="4277300"/>
            <a:ext cx="6916500" cy="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Slate, May 31, 2020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500" u="sng">
                <a:solidFill>
                  <a:srgbClr val="FFFFFF"/>
                </a:solidFill>
                <a:hlinkClick r:id="rId5"/>
              </a:rPr>
              <a:t>https://slate.com/news-and-politics/2020/05/george-floyd-protests-police-violence.html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Documents and Settings\DE SYSTEMS\Desktop\ON 2013\PPT\CIVIX PPT backgrounds\CIVIX_pp_slides-02.png" id="107" name="Google Shape;107;g898285a05a_0_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g898285a05a_0_15"/>
          <p:cNvSpPr txBox="1"/>
          <p:nvPr/>
        </p:nvSpPr>
        <p:spPr>
          <a:xfrm>
            <a:off x="1208850" y="4350425"/>
            <a:ext cx="6726300" cy="10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Chicago Tribune, May 31, 2020</a:t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u="sng">
                <a:solidFill>
                  <a:srgbClr val="FFFFFF"/>
                </a:solidFill>
                <a:hlinkClick r:id="rId4"/>
              </a:rPr>
              <a:t>https://www.pressreader.com/usa/chicago-tribune-sunday/20200531/282398401632734</a:t>
            </a:r>
            <a:endParaRPr sz="2000">
              <a:solidFill>
                <a:srgbClr val="FFFFFF"/>
              </a:solidFill>
            </a:endParaRPr>
          </a:p>
        </p:txBody>
      </p:sp>
      <p:pic>
        <p:nvPicPr>
          <p:cNvPr id="109" name="Google Shape;109;g898285a05a_0_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49925" y="994325"/>
            <a:ext cx="5844149" cy="308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Documents and Settings\DE SYSTEMS\Desktop\ON 2013\PPT\CIVIX PPT backgrounds\CIVIX_pp_slides-02.png" id="115" name="Google Shape;115;g898285a05a_1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898285a05a_1_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150" y="1778350"/>
            <a:ext cx="8979701" cy="223720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898285a05a_1_10"/>
          <p:cNvSpPr txBox="1"/>
          <p:nvPr/>
        </p:nvSpPr>
        <p:spPr>
          <a:xfrm>
            <a:off x="1373100" y="4452775"/>
            <a:ext cx="6214500" cy="9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The Globe and Mail, June 1, 2020</a:t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u="sng">
                <a:solidFill>
                  <a:srgbClr val="FFFFFF"/>
                </a:solidFill>
                <a:hlinkClick r:id="rId5"/>
              </a:rPr>
              <a:t>https://www.theglobeandmail.com/world/us-politics/article-record-number-of-curfews-national-guard-called-in-as-violence-grows/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Lindsay</dc:creator>
</cp:coreProperties>
</file>